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1903" r:id="rId2"/>
    <p:sldId id="2125" r:id="rId3"/>
    <p:sldId id="2126" r:id="rId4"/>
    <p:sldId id="2113" r:id="rId5"/>
    <p:sldId id="2120" r:id="rId6"/>
    <p:sldId id="2122" r:id="rId7"/>
    <p:sldId id="2123" r:id="rId8"/>
    <p:sldId id="2124" r:id="rId9"/>
    <p:sldId id="211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0000CC"/>
    <a:srgbClr val="230BD1"/>
    <a:srgbClr val="0033CC"/>
    <a:srgbClr val="5151B9"/>
    <a:srgbClr val="CC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3735" autoAdjust="0"/>
  </p:normalViewPr>
  <p:slideViewPr>
    <p:cSldViewPr>
      <p:cViewPr>
        <p:scale>
          <a:sx n="44" d="100"/>
          <a:sy n="44" d="100"/>
        </p:scale>
        <p:origin x="-12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9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9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9DDD19A-A810-4B74-A964-705150B2F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2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2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0BDDADD-BCAD-4E3A-A38F-B43A128D8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78366-DA47-491C-AF42-5BF8AAD16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78366-DA47-491C-AF42-5BF8AAD16B6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78366-DA47-491C-AF42-5BF8AAD16B6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9B038-49BE-47F9-9DB8-606794C517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0EC4C-A45C-4111-B03E-987EF20108C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71C28-DA50-4AD7-963B-54065DFD1F0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B3A5A-5A61-487D-82C1-ABB95AE3F9A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A15B2-115F-4977-909D-D721B31E2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038C3-9456-42B2-986F-4EAEE68FF62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893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893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8C51A-C8D7-4EF2-B2B4-F326EE43A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D335-291A-43DD-A118-BA48B09F6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1B551-8B56-4A17-B4FF-8C5981B46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8CB3-EE07-4FE6-80C4-CB8B85692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20AD-AA2A-4171-BFBC-42CA769DE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C2856-725B-44EC-9F44-7394D158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97F5-6C78-46E4-9774-828C49016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EC9F9-71BE-4F10-BB05-A6B22A9B7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1D31-1D6A-4483-9226-784A051CE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F910C-0F72-40CE-9397-6758EF76D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A414A-A4AC-454A-8626-2E0A449B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1882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2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3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883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883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83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8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7E38206-5BAA-4B86-A359-955592B36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88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533400" y="838200"/>
            <a:ext cx="91440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1800" b="1" dirty="0" smtClean="0">
                <a:solidFill>
                  <a:schemeClr val="tx2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altLang="zh-TW" sz="6600" b="1" dirty="0" smtClean="0">
              <a:latin typeface="TSC UKai M TT" pitchFamily="49" charset="-122"/>
              <a:ea typeface="TSC UKai M TT" pitchFamily="49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1200" b="1" dirty="0" smtClean="0">
                <a:ea typeface="TSC UKai M TT" pitchFamily="49" charset="-122"/>
              </a:rPr>
              <a:t>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5600" b="1" dirty="0" smtClean="0">
                <a:latin typeface="DFKai-SB" pitchFamily="65" charset="-120"/>
                <a:ea typeface="DFKai-SB" pitchFamily="65" charset="-120"/>
              </a:rPr>
              <a:t>     健康婚姻的預備</a:t>
            </a:r>
          </a:p>
          <a:p>
            <a:pPr eaLnBrk="1" hangingPunct="1">
              <a:lnSpc>
                <a:spcPct val="90000"/>
              </a:lnSpc>
              <a:defRPr/>
            </a:pPr>
            <a:endParaRPr lang="zh-TW" altLang="en-US" sz="800" b="1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4800" b="1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TW" sz="4800" b="1" dirty="0" smtClean="0">
                <a:latin typeface="DFKai-SB" pitchFamily="65" charset="-120"/>
                <a:ea typeface="DFKai-SB" pitchFamily="65" charset="-12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					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弗</a:t>
            </a:r>
            <a:r>
              <a:rPr lang="zh-TW" altLang="en-US" sz="4000" b="1" dirty="0" smtClean="0">
                <a:latin typeface="DFKai-SB" pitchFamily="65" charset="-120"/>
                <a:ea typeface="DFKai-SB" pitchFamily="65" charset="-120"/>
              </a:rPr>
              <a:t>四</a:t>
            </a:r>
            <a:r>
              <a:rPr lang="en-US" altLang="zh-TW" sz="40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4000" b="1" dirty="0" smtClean="0">
                <a:latin typeface="DFKai-SB" pitchFamily="65" charset="-120"/>
                <a:ea typeface="DFKai-SB" pitchFamily="65" charset="-120"/>
              </a:rPr>
              <a:t>21-32; </a:t>
            </a:r>
            <a:r>
              <a:rPr lang="zh-TW" altLang="en-US" sz="4000" b="1" dirty="0" smtClean="0">
                <a:latin typeface="DFKai-SB" pitchFamily="65" charset="-120"/>
                <a:ea typeface="DFKai-SB" pitchFamily="65" charset="-120"/>
              </a:rPr>
              <a:t>五</a:t>
            </a:r>
            <a:r>
              <a:rPr lang="en-US" altLang="zh-TW" sz="4000" b="1" dirty="0" smtClean="0">
                <a:latin typeface="DFKai-SB" pitchFamily="65" charset="-120"/>
                <a:ea typeface="DFKai-SB" pitchFamily="65" charset="-120"/>
              </a:rPr>
              <a:t>﹕21</a:t>
            </a:r>
            <a:endParaRPr lang="en-US" altLang="zh-TW" sz="4000" b="1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          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zh-TW" altLang="en-US" sz="4400" b="1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		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崔思凱牧師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7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7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7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7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7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7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7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7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7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7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01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04800"/>
            <a:ext cx="9144000" cy="15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1800" b="1" dirty="0" smtClean="0">
                <a:solidFill>
                  <a:schemeClr val="tx2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altLang="zh-TW" sz="6600" b="1" dirty="0" smtClean="0">
              <a:latin typeface="TSC UKai M TT" pitchFamily="49" charset="-122"/>
              <a:ea typeface="TSC UKai M TT" pitchFamily="49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1200" b="1" dirty="0" smtClean="0">
                <a:ea typeface="TSC UKai M TT" pitchFamily="49" charset="-122"/>
              </a:rPr>
              <a:t>     </a:t>
            </a:r>
            <a:endParaRPr lang="en-US" altLang="zh-TW" sz="1200" b="1" dirty="0" smtClean="0">
              <a:ea typeface="TSC UKai M TT" pitchFamily="49" charset="-122"/>
            </a:endParaRPr>
          </a:p>
          <a:p>
            <a:pPr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如果你們聽過他的道、領了他的教、學了他的 真理、就要脫去你們從前行為上的舊人．這舊人是因私慾的迷惑、漸漸變壞的．又要將你們 的心志改換一新．並且穿上新人．這新人是照著神的形像造的、有真理的仁義、和聖潔。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所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以你們要棄絕謊言、各人與鄰舍說實話．因為我們是互相為肢體。生氣卻不要犯罪．不可含怒到日落．也不可給魔鬼留地步。</a:t>
            </a:r>
            <a:endParaRPr lang="zh-TW" altLang="en-US" sz="3600" b="1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		</a:t>
            </a:r>
            <a:endParaRPr lang="zh-TW" altLang="en-US" sz="4400" b="1" dirty="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01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04800"/>
            <a:ext cx="9144000" cy="15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1800" b="1" dirty="0" smtClean="0">
                <a:solidFill>
                  <a:schemeClr val="tx2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altLang="zh-TW" sz="6600" b="1" dirty="0" smtClean="0">
              <a:latin typeface="TSC UKai M TT" pitchFamily="49" charset="-122"/>
              <a:ea typeface="TSC UKai M TT" pitchFamily="49" charset="-122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從前偷竊的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不要再偷．總要勞力、親手作正經事、就可有餘、分給那缺少的人。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污穢的言語、一句不可出口、只要隨事說造就人的好話、叫 聽見的人得益處。不要叫神的聖靈擔憂．你們 原是受了他的印記、等候得贖的日子來到。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一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切苦毒、惱恨、忿怒、嚷鬧、毀謗、並一切的 惡毒、都當從你們中間除掉．並要以恩慈相待、存憐憫的心、彼此饒恕、正如神在基督裡饒恕 了你們一樣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		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弗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四</a:t>
            </a:r>
            <a:r>
              <a:rPr lang="zh-CN" altLang="en-US" sz="4400" b="1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21-32</a:t>
            </a:r>
          </a:p>
          <a:p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又當存敬畏基督的心，彼此順服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</a:t>
            </a:r>
            <a:r>
              <a:rPr lang="zh-TW" altLang="en-US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弗</a:t>
            </a:r>
            <a:r>
              <a:rPr lang="zh-TW" altLang="en-US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五</a:t>
            </a:r>
            <a:r>
              <a:rPr lang="en-US" altLang="zh-TW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2800" b="1" dirty="0" smtClean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</a:t>
            </a:r>
            <a:r>
              <a:rPr lang="en-US" altLang="zh-TW" dirty="0" smtClean="0">
                <a:solidFill>
                  <a:schemeClr val="tx2"/>
                </a:solidFill>
                <a:latin typeface="TSC FMing S5 TT" pitchFamily="49" charset="-120"/>
                <a:ea typeface="TSC FMing S5 TT" pitchFamily="49" charset="-12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b="1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zh-TW" altLang="en-US" sz="4400" b="1" dirty="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01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基督裏婚姻的重建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面的預備      </a:t>
            </a:r>
          </a:p>
          <a:p>
            <a:pPr>
              <a:spcBef>
                <a:spcPts val="1800"/>
              </a:spcBef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1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面對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孤單</a:t>
            </a:r>
            <a:r>
              <a:rPr lang="en-US" altLang="zh-TW" sz="32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( 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loneliness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6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1800"/>
              </a:spcBef>
            </a:pP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習獨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處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</a:rPr>
              <a:t>( Solitude) </a:t>
            </a:r>
          </a:p>
          <a:p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</a:t>
            </a:r>
            <a:endParaRPr lang="en-US" altLang="zh-TW" sz="36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Quietness –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約六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:15  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退到曠野</a:t>
            </a:r>
            <a:endParaRPr lang="en-US" altLang="zh-TW" sz="36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36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Enjoy in Gods creation 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and </a:t>
            </a: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His world</a:t>
            </a:r>
          </a:p>
          <a:p>
            <a:endParaRPr lang="en-US" altLang="zh-TW" sz="36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ct val="25000"/>
              </a:spcBef>
            </a:pP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Develop healthy hobbies</a:t>
            </a:r>
          </a:p>
          <a:p>
            <a:pPr>
              <a:spcBef>
                <a:spcPct val="25000"/>
              </a:spcBef>
            </a:pPr>
            <a:r>
              <a:rPr lang="en-US" altLang="zh-TW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3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0">
                                            <p:txEl>
                                              <p:char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9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7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基督裏婚姻的重建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面的預備      </a:t>
            </a:r>
          </a:p>
          <a:p>
            <a:pPr>
              <a:lnSpc>
                <a:spcPct val="105000"/>
              </a:lnSpc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2 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在真實中學習信任以至於尊重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      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惟用愛心說誠實話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，凡事長進，連於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元首基督。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…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所以你們要棄絕謊言，各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人與鄰舍說實話。因為我們是互相為肢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體。」           ～弗</a:t>
            </a:r>
            <a:r>
              <a:rPr lang="zh-TW" altLang="en-US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四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﹕15,  25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altLang="zh-TW" sz="32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en-US" altLang="zh-TW" sz="40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</a:rPr>
              <a:t>Truth </a:t>
            </a:r>
            <a:r>
              <a:rPr lang="en-US" altLang="zh-TW" sz="4000" b="1" dirty="0" smtClean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sym typeface="Wingdings 3" pitchFamily="18" charset="2"/>
              </a:rPr>
              <a:t>; </a:t>
            </a:r>
            <a:r>
              <a:rPr lang="en-US" altLang="zh-TW" sz="40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sym typeface="Wingdings 3" pitchFamily="18" charset="2"/>
              </a:rPr>
              <a:t>Trust </a:t>
            </a:r>
            <a:r>
              <a:rPr lang="en-US" altLang="zh-TW" sz="4000" b="1" dirty="0" smtClean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sym typeface="Wingdings 3" pitchFamily="18" charset="2"/>
              </a:rPr>
              <a:t>; </a:t>
            </a:r>
            <a:r>
              <a:rPr lang="en-US" altLang="zh-TW" sz="4000" b="1" dirty="0" smtClean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</a:rPr>
              <a:t>Resp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ect</a:t>
            </a:r>
            <a:endParaRPr lang="en-US" altLang="zh-TW" sz="40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真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實中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才能建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立信任，謊言一時和平，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6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終久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導致分裂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弗四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</a:rPr>
              <a:t>15,  25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sz="3600" b="1" dirty="0">
                <a:solidFill>
                  <a:srgbClr val="FFFFFF"/>
                </a:solidFill>
                <a:latin typeface="TSC FGuyin M5 TT" pitchFamily="49" charset="-120"/>
                <a:ea typeface="TSC FGuyin M5 TT" pitchFamily="49" charset="-120"/>
              </a:rPr>
              <a:t>  </a:t>
            </a:r>
            <a:endParaRPr lang="en-US" altLang="zh-TW" sz="3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ct val="25000"/>
              </a:spcBef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</a:t>
            </a:r>
            <a:endParaRPr lang="zh-TW" altLang="en-US" sz="40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charRg st="49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charRg st="195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63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基督裏婚姻的重建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面的預備      </a:t>
            </a:r>
          </a:p>
          <a:p>
            <a:pPr>
              <a:spcBef>
                <a:spcPts val="1800"/>
              </a:spcBef>
            </a:pP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3. 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鼓勵對方所做，肯定對方所是</a:t>
            </a:r>
          </a:p>
          <a:p>
            <a:pPr>
              <a:spcBef>
                <a:spcPts val="1200"/>
              </a:spcBef>
            </a:pP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只要隨事說造就人的好話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叫聽見的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人得益處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不要叫神的聖靈擔憂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，你們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原是受了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他的印記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等候得贖的日子來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到。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一切苦毒、惱恨、忿怒、嚷鬧、毀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謗、並一切惡毒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都當從你們中間除掉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並要以恩慈相待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存憐憫的心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彼此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饒恕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en-US" sz="3600" b="1" dirty="0" err="1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正如神在基督裡饒恕了你們一樣</a:t>
            </a:r>
            <a:r>
              <a:rPr lang="en-US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。」  ～弗四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29b,  30, </a:t>
            </a:r>
            <a:r>
              <a:rPr lang="en-US" altLang="zh-TW" sz="3200" b="1" dirty="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31,  32</a:t>
            </a:r>
            <a:r>
              <a:rPr lang="en-US" altLang="zh-TW" sz="3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TW" sz="3200" b="1" dirty="0">
              <a:solidFill>
                <a:srgbClr val="FFFFFF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  </a:t>
            </a:r>
            <a:endParaRPr lang="zh-TW" altLang="en-US" sz="3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charRg st="48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charRg st="87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charRg st="139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charRg st="191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6">
                                            <p:txEl>
                                              <p:charRg st="22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基督裏婚姻的重建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面的預備      </a:t>
            </a:r>
          </a:p>
          <a:p>
            <a:pPr>
              <a:spcBef>
                <a:spcPts val="1800"/>
              </a:spcBef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4. 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學習處理自己的怒氣</a:t>
            </a:r>
          </a:p>
          <a:p>
            <a:endParaRPr lang="zh-TW" altLang="en-US" sz="3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「生氣卻不要犯罪，不可含怒到日落。」</a:t>
            </a:r>
          </a:p>
          <a:p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      ～弗四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26</a:t>
            </a:r>
          </a:p>
          <a:p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</a:t>
            </a:r>
          </a:p>
          <a:p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endParaRPr lang="en-US" altLang="zh-TW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>
                                            <p:txEl>
                                              <p:charRg st="45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>
                                            <p:txEl>
                                              <p:charRg st="10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基督裏婚姻的重建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面的預備     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5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學習饒恕</a:t>
            </a:r>
            <a:endParaRPr lang="en-US" altLang="zh-TW" sz="40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「並要以恩慈相待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存憐憫的心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彼此饒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	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恕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正如神在基督裡饒恕了你們一樣。」</a:t>
            </a:r>
          </a:p>
          <a:p>
            <a:r>
              <a:rPr lang="zh-TW" altLang="en-US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     ～弗四</a:t>
            </a:r>
            <a:r>
              <a:rPr lang="en-US" altLang="zh-TW" sz="3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32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32</a:t>
            </a:r>
          </a:p>
          <a:p>
            <a:pPr>
              <a:lnSpc>
                <a:spcPct val="120000"/>
              </a:lnSpc>
            </a:pPr>
            <a:endParaRPr lang="en-US" altLang="zh-TW" sz="3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4">
                                            <p:txEl>
                                              <p:charRg st="6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4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在基督裏婚姻的重建</a:t>
            </a:r>
            <a:r>
              <a:rPr lang="en-US" altLang="zh-TW" sz="44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zh-TW" altLang="en-US" sz="44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六方面的預備</a:t>
            </a:r>
            <a:endParaRPr lang="en-US" altLang="zh-TW" sz="44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44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6.</a:t>
            </a:r>
            <a:r>
              <a:rPr lang="zh-TW" altLang="en-US" sz="44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尊基督為</a:t>
            </a:r>
            <a:r>
              <a:rPr lang="zh-TW" altLang="en-US" sz="44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主、彼此順服</a:t>
            </a:r>
            <a:endParaRPr lang="zh-TW" altLang="en-US" sz="44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健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康婚姻的起步</a:t>
            </a:r>
          </a:p>
          <a:p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		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基督</a:t>
            </a:r>
            <a:endParaRPr lang="en-US" altLang="zh-TW" sz="40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			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／＼</a:t>
            </a:r>
            <a:endParaRPr lang="en-US" altLang="zh-TW" sz="40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	      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夫 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妻</a:t>
            </a:r>
            <a:endParaRPr lang="en-US" altLang="zh-TW" sz="4000" b="1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順服</a:t>
            </a:r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: submit, submission</a:t>
            </a:r>
          </a:p>
          <a:p>
            <a:r>
              <a:rPr lang="en-US" altLang="zh-TW" sz="4000" b="1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	</a:t>
            </a:r>
            <a:endParaRPr lang="en-US" altLang="zh-TW" sz="40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「又當存敬畏基督的心，彼此順服。」</a:t>
            </a:r>
          </a:p>
          <a:p>
            <a:pPr>
              <a:spcBef>
                <a:spcPts val="1200"/>
              </a:spcBef>
            </a:pPr>
            <a:r>
              <a:rPr lang="zh-TW" altLang="en-US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                   ～弗五</a:t>
            </a:r>
            <a:r>
              <a:rPr lang="en-US" altLang="zh-TW" sz="40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﹕</a:t>
            </a:r>
            <a:r>
              <a:rPr lang="en-US" altLang="zh-TW" sz="3600" b="1" dirty="0">
                <a:solidFill>
                  <a:srgbClr val="FFFFFF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</a:t>
            </a:r>
            <a:r>
              <a:rPr lang="en-US" altLang="zh-TW" sz="4000" dirty="0">
                <a:solidFill>
                  <a:schemeClr val="tx2"/>
                </a:solidFill>
                <a:latin typeface="TSC FMing S5 TT" pitchFamily="49" charset="-120"/>
                <a:ea typeface="TSC FMing S5 TT" pitchFamily="49" charset="-120"/>
              </a:rPr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4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4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4">
                                            <p:txEl>
                                              <p:charRg st="4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4">
                                            <p:txEl>
                                              <p:charRg st="64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18291</TotalTime>
  <Words>576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Cliff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Oakland Christian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the TONGUE</dc:title>
  <dc:creator>Teacher User</dc:creator>
  <cp:lastModifiedBy>jason0425</cp:lastModifiedBy>
  <cp:revision>676</cp:revision>
  <cp:lastPrinted>1601-01-01T00:00:00Z</cp:lastPrinted>
  <dcterms:created xsi:type="dcterms:W3CDTF">2003-03-21T15:26:23Z</dcterms:created>
  <dcterms:modified xsi:type="dcterms:W3CDTF">2012-12-23T22:10:33Z</dcterms:modified>
</cp:coreProperties>
</file>